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8" r:id="rId4"/>
    <p:sldId id="266" r:id="rId5"/>
    <p:sldId id="260" r:id="rId6"/>
    <p:sldId id="259" r:id="rId7"/>
    <p:sldId id="267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15B43-2DAC-4791-AA43-3442055B99D4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3D897-0BE5-4CCD-BD2E-CC564D535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D897-0BE5-4CCD-BD2E-CC564D5354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F20B0-9DD9-4D74-A3AD-09D9567658DC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0CF3-C947-4255-9C5D-332EBB792C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i@fastmail.co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erphong@bamboo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@fastmail.co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erphong@bamboo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828800"/>
            <a:ext cx="7518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WELCOME TO OUR CLASS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971800"/>
            <a:ext cx="6629400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Unit 2 – My Home</a:t>
            </a:r>
          </a:p>
          <a:p>
            <a:pPr algn="ctr"/>
            <a:r>
              <a:rPr lang="en-US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Lesson 5 – Skills 1</a:t>
            </a:r>
          </a:p>
          <a:p>
            <a:pPr algn="ctr"/>
            <a:endParaRPr lang="en-US" sz="4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1898" y="5181599"/>
            <a:ext cx="388587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Teacher: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Class: 6A1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90600"/>
            <a:ext cx="4800600" cy="952500"/>
          </a:xfrm>
        </p:spPr>
      </p:pic>
      <p:sp>
        <p:nvSpPr>
          <p:cNvPr id="5" name="TextBox 4"/>
          <p:cNvSpPr txBox="1"/>
          <p:nvPr/>
        </p:nvSpPr>
        <p:spPr>
          <a:xfrm>
            <a:off x="2036928" y="2813713"/>
            <a:ext cx="514730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i="1" dirty="0" smtClean="0"/>
              <a:t>Learn new words by heart.</a:t>
            </a:r>
          </a:p>
          <a:p>
            <a:pPr marL="285750" indent="-285750" algn="ctr">
              <a:buFontTx/>
              <a:buChar char="-"/>
            </a:pPr>
            <a:r>
              <a:rPr lang="en-US" sz="2800" b="1" i="1" dirty="0" smtClean="0"/>
              <a:t>Prepare the next lesson: Skills 2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6346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02250"/>
            <a:ext cx="6858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Guessing game: Which places are they?</a:t>
            </a:r>
          </a:p>
          <a:p>
            <a:endParaRPr lang="en-US" sz="2800" b="1" i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516" y="1524000"/>
            <a:ext cx="79248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000" b="1" dirty="0"/>
              <a:t>1. The first place: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000" b="1" dirty="0"/>
              <a:t>There are many places of interest here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000" b="1" dirty="0"/>
              <a:t>We can enjoy some special food in this place such as: pho, bun cha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000" b="1" dirty="0"/>
              <a:t>It’s the heart of our country.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33400" y="3124200"/>
            <a:ext cx="792480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000" b="1" dirty="0"/>
              <a:t>2. The second place: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000" b="1" dirty="0"/>
              <a:t>It’s in the north of Vietnam.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000" b="1" dirty="0"/>
              <a:t>It has a World Heritage.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000" b="1" dirty="0"/>
              <a:t>There are many mountains in the sea.</a:t>
            </a:r>
          </a:p>
          <a:p>
            <a:pPr fontAlgn="base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09516" y="4921984"/>
            <a:ext cx="792480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000" b="1" dirty="0"/>
              <a:t>3.  The third place: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000" b="1" dirty="0"/>
              <a:t>This place has 4 seasons in a day.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000" b="1" dirty="0"/>
              <a:t>It’s a famous for many flowers.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000" b="1" dirty="0"/>
              <a:t>It has Valley of Love, Waterfalls.</a:t>
            </a:r>
          </a:p>
          <a:p>
            <a:pPr fontAlgn="base"/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52" y="2913826"/>
            <a:ext cx="6586127" cy="4016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916"/>
            <a:ext cx="4762500" cy="3424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5952524" cy="3635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280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9574"/>
            <a:ext cx="4260605" cy="3492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5" y="469574"/>
            <a:ext cx="4343400" cy="3456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66032"/>
            <a:ext cx="461375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Look </a:t>
            </a:r>
            <a:r>
              <a:rPr lang="en-US" b="1" dirty="0">
                <a:solidFill>
                  <a:srgbClr val="FF0000"/>
                </a:solidFill>
              </a:rPr>
              <a:t>at the text ( don’t read it ). Answer the questions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dirty="0" smtClean="0"/>
              <a:t>1. What </a:t>
            </a:r>
            <a:r>
              <a:rPr lang="en-US" dirty="0"/>
              <a:t>type of text is it ?</a:t>
            </a:r>
          </a:p>
          <a:p>
            <a:pPr marL="0" indent="0" fontAlgn="base">
              <a:buNone/>
            </a:pPr>
            <a:r>
              <a:rPr lang="en-US" dirty="0" smtClean="0"/>
              <a:t>2. What’s </a:t>
            </a:r>
            <a:r>
              <a:rPr lang="en-US" dirty="0"/>
              <a:t>the title of this page? What’s the topic?</a:t>
            </a:r>
          </a:p>
          <a:p>
            <a:pPr marL="0" indent="0" fontAlgn="base">
              <a:buNone/>
            </a:pPr>
            <a:r>
              <a:rPr lang="en-US" dirty="0" smtClean="0"/>
              <a:t>3. Write </a:t>
            </a:r>
            <a:r>
              <a:rPr lang="en-US" dirty="0"/>
              <a:t>three things you know about Da </a:t>
            </a:r>
            <a:r>
              <a:rPr lang="en-US" dirty="0" err="1"/>
              <a:t>Lat</a:t>
            </a:r>
            <a:r>
              <a:rPr lang="en-US" dirty="0"/>
              <a:t>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412" y="152400"/>
            <a:ext cx="29103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</a:rPr>
              <a:t>Reading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43027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To : 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  <a:hlinkClick r:id="rId3"/>
              </a:rPr>
              <a:t>mi@fastmail.com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  <a:hlinkClick r:id="rId4"/>
              </a:rPr>
              <a:t>superphong@bamboo.com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Subject : Weekend away !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How are you ? I’m Da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with my parents . We are staying at the Crazy House Hotel . Wow! It really is crazy .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is nice . It’s cool all year round! There are a lot of things to see and lots of tourists too.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There are ten rooms in the hotel . They are named after different animals. There is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Kangaroo room , an Eagle room, and even an Ant Room . I’m staying in the Tiger room . It’s called the Tiger room because there’s a big tiger on the wall.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The tiger is between the bathroom door and the window . The bed is under the window – but the window is a strange shape . I put my bag under the bed . I put my books on the shelf . There is a lamp , a wardrobe and a desk . There are clothes on the floor – it’s messy , just like my bedroom at home.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You should visit here , it’s great.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See you soon!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Nick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4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1401" y="228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solidFill>
                  <a:srgbClr val="FF0000"/>
                </a:solidFill>
              </a:rPr>
              <a:t>I, New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459" y="1924854"/>
            <a:ext cx="236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essy (</a:t>
            </a:r>
            <a:r>
              <a:rPr lang="en-US" sz="3200" dirty="0" err="1" smtClean="0"/>
              <a:t>adj</a:t>
            </a:r>
            <a:r>
              <a:rPr lang="en-US" sz="3200" dirty="0" smtClean="0"/>
              <a:t>) :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494026" y="1916040"/>
            <a:ext cx="11532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81259" y="1929825"/>
            <a:ext cx="1593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Bừa</a:t>
            </a:r>
            <a:r>
              <a:rPr lang="en-US" sz="3200" dirty="0" smtClean="0"/>
              <a:t> </a:t>
            </a:r>
            <a:r>
              <a:rPr lang="en-US" sz="3200" dirty="0" err="1" smtClean="0"/>
              <a:t>bộn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40094" y="2839254"/>
            <a:ext cx="218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crazy (</a:t>
            </a:r>
            <a:r>
              <a:rPr lang="en-US" sz="3200" dirty="0" err="1" smtClean="0"/>
              <a:t>adj</a:t>
            </a:r>
            <a:r>
              <a:rPr lang="en-US" sz="3200" dirty="0" smtClean="0"/>
              <a:t>) :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2844225"/>
            <a:ext cx="356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Cuồng</a:t>
            </a:r>
            <a:r>
              <a:rPr lang="en-US" sz="3200" dirty="0" smtClean="0"/>
              <a:t> </a:t>
            </a:r>
            <a:r>
              <a:rPr lang="en-US" sz="3200" dirty="0" err="1" smtClean="0"/>
              <a:t>nhiệt</a:t>
            </a:r>
            <a:r>
              <a:rPr lang="en-US" sz="3200" dirty="0" smtClean="0"/>
              <a:t>, say </a:t>
            </a:r>
            <a:r>
              <a:rPr lang="en-US" sz="3200" dirty="0" err="1" smtClean="0"/>
              <a:t>mê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1561075" y="2857500"/>
            <a:ext cx="11532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3906054"/>
            <a:ext cx="203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shape (n) :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4306" y="3911025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dạng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119113" y="4972854"/>
            <a:ext cx="2571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strange (</a:t>
            </a:r>
            <a:r>
              <a:rPr lang="en-US" sz="3200" dirty="0" err="1" smtClean="0"/>
              <a:t>adj</a:t>
            </a:r>
            <a:r>
              <a:rPr lang="en-US" sz="3200" dirty="0" smtClean="0"/>
              <a:t>) : 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65394" y="4977825"/>
            <a:ext cx="882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Kì</a:t>
            </a:r>
            <a:r>
              <a:rPr lang="en-US" sz="3200" dirty="0" smtClean="0"/>
              <a:t> </a:t>
            </a:r>
            <a:r>
              <a:rPr lang="en-US" sz="3200" dirty="0" err="1" smtClean="0"/>
              <a:t>lạ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49" y="1151126"/>
            <a:ext cx="6636299" cy="4406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5" y="2433429"/>
            <a:ext cx="7112625" cy="40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412" y="152400"/>
            <a:ext cx="29103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</a:rPr>
              <a:t>Reading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43027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To : 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  <a:hlinkClick r:id="rId3"/>
              </a:rPr>
              <a:t>mi@fastmail.com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1800" b="1" u="sng" dirty="0">
                <a:latin typeface="Times New Roman" pitchFamily="18" charset="0"/>
                <a:cs typeface="Times New Roman" pitchFamily="18" charset="0"/>
                <a:hlinkClick r:id="rId4"/>
              </a:rPr>
              <a:t>superphong@bamboo.com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Subject : Weekend away !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Hi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How are you ? I’m Da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with my parents . We are staying at the Crazy House Hotel . Wow! It really is crazy .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is nice . It’s cool all year round! There are a lot of things to see and lots of tourists too.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There are ten rooms in the hotel . They are named after different animals. There is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Kangaroo room , an Eagle room, and even an Ant Room . I’m staying in the Tiger room . It’s called the Tiger room because there’s a big tiger on the wall.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The tiger is between the bathroom door and the window . The bed is under the window – but the window is a strange shape . I put my bag under the bed . I put my books on the shelf . There is a lamp , a wardrobe and a desk . There are clothes on the floor – it’s messy , just like my bedroom at home.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You should visit here , it’s great.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See you soon!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Nick</a:t>
            </a: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atin typeface="Times New Roman" pitchFamily="18" charset="0"/>
                <a:cs typeface="Times New Roman" pitchFamily="18" charset="0"/>
              </a:rPr>
            </a:b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78" y="1905000"/>
            <a:ext cx="8229600" cy="3200399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b="1" dirty="0"/>
              <a:t>Is Nick with his brother and sister </a:t>
            </a:r>
            <a:r>
              <a:rPr lang="en-US" b="1" dirty="0" smtClean="0"/>
              <a:t>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b="1" dirty="0" smtClean="0"/>
              <a:t>What is the weather like in Da </a:t>
            </a:r>
            <a:r>
              <a:rPr lang="en-US" b="1" dirty="0" err="1" smtClean="0"/>
              <a:t>Lat</a:t>
            </a:r>
            <a:r>
              <a:rPr lang="en-US" b="1" dirty="0" smtClean="0"/>
              <a:t> ?</a:t>
            </a:r>
            <a:endParaRPr lang="en-US" b="1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b="1" dirty="0"/>
              <a:t>How many rooms are there in the hotel?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b="1" dirty="0"/>
              <a:t>Why is the room called the Tiger room?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b="1" dirty="0"/>
              <a:t>Where is his bag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2412" y="152400"/>
            <a:ext cx="29103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</a:rPr>
              <a:t>Game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                                                                              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 </a:t>
            </a:r>
            <a:r>
              <a:rPr lang="en-US" sz="2800" b="1" dirty="0"/>
              <a:t>                                     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4129" y="457200"/>
            <a:ext cx="75585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</a:rPr>
              <a:t>Are there things in the room?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8" y="2133600"/>
            <a:ext cx="185980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window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1046" y="2133599"/>
            <a:ext cx="119936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sofa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1638" y="2133598"/>
            <a:ext cx="167866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cooker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231" y="3530025"/>
            <a:ext cx="217880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cupboard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5185998"/>
            <a:ext cx="129073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desk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39264" y="5228077"/>
            <a:ext cx="1587294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poster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03569" y="5282625"/>
            <a:ext cx="230543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CD player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26020" y="5282625"/>
            <a:ext cx="131318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tiger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20302" y="3530025"/>
            <a:ext cx="131318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shelf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0894" y="3530024"/>
            <a:ext cx="138050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lamp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311</Words>
  <Application>Microsoft Office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NGOC ANH</cp:lastModifiedBy>
  <cp:revision>14</cp:revision>
  <dcterms:created xsi:type="dcterms:W3CDTF">2016-09-01T01:37:07Z</dcterms:created>
  <dcterms:modified xsi:type="dcterms:W3CDTF">2016-09-04T09:01:56Z</dcterms:modified>
</cp:coreProperties>
</file>